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Andrei Fuentes"/>
  <p:cmAuthor clrIdx="1" id="1" initials="" lastIdx="2" name="Joseph Ramirez Barquer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5-15T00:28:46.376">
    <p:pos x="612" y="900"/>
    <p:text>Comentario general: lo veo bastante bien.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8-05-15T00:38:10.834">
    <p:pos x="6000" y="0"/>
    <p:text>El boton de refresh y el de a la par fueron dedazos con el programa de prototipado que usamos y puede que usemos la API de Facebook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8-05-15T00:39:49.318">
    <p:pos x="339" y="222"/>
    <p:text>Cómo hace el usuario para llegar a este activity? Supongo que hay un activity Detalle de Producto, que tiene un link al mapa, ¿no?</p:text>
  </p:cm>
  <p:cm authorId="1" idx="2" dt="2018-05-15T00:39:49.318">
    <p:pos x="339" y="322"/>
    <p:text>Desde el activity InfoTienda que es la diapositiva 8, hay un botón llamado ver Localizacion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8-05-15T00:28:12.920">
    <p:pos x="6000" y="0"/>
    <p:text>Definan qué info van a tirar. Revisen el API de productos para definir eso.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4.xml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720100" y="537200"/>
            <a:ext cx="6389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LEVY</a:t>
            </a:r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948700" y="1520200"/>
            <a:ext cx="68922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971550" y="1428750"/>
            <a:ext cx="7658100" cy="3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Esta aplicación se trata de un sitio para buscar artículos de tres diferentes formas.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419"/>
              <a:t>Mediante sitios en línea como Amazon e Ebay(API)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419"/>
              <a:t>Mediante tiendas a lo largo del </a:t>
            </a:r>
            <a:r>
              <a:rPr lang="es-419"/>
              <a:t>país</a:t>
            </a:r>
            <a:r>
              <a:rPr lang="es-419"/>
              <a:t>(Costa Rica), estás serán definidas en el Backend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419"/>
              <a:t>Contactos entre usuarios de la aplicación, un usuario puede postear un artículo que quiera vender y la app funciona para poder ponerse en contacto con los compradores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Cabe destacar que la app solo es de </a:t>
            </a:r>
            <a:r>
              <a:rPr lang="es-419"/>
              <a:t>búsqueda</a:t>
            </a:r>
            <a:r>
              <a:rPr lang="es-419"/>
              <a:t> de artículos y no compra de ellos, no se utilizarán tarjetas ni otras formas de pago.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3502500" y="472425"/>
            <a:ext cx="5797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permitirá a los usuarios modificar su información.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9024" l="42605" r="35985" t="24272"/>
          <a:stretch/>
        </p:blipFill>
        <p:spPr>
          <a:xfrm>
            <a:off x="377200" y="400050"/>
            <a:ext cx="2777474" cy="44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3658750" y="1006525"/>
            <a:ext cx="48915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tendrá la funcionalidad de ser un buscador de artículos que sean vendidos por usuarios de la página web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9285" l="44493" r="34143" t="24290"/>
          <a:stretch/>
        </p:blipFill>
        <p:spPr>
          <a:xfrm>
            <a:off x="397625" y="474575"/>
            <a:ext cx="2770575" cy="44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3633675" y="229475"/>
            <a:ext cx="509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representará la funcionalidad de ingresar la información para publicar algún artículo que se desee vender por algún usuario.LISTO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11783" l="39437" r="39382" t="21683"/>
          <a:stretch/>
        </p:blipFill>
        <p:spPr>
          <a:xfrm>
            <a:off x="3206650" y="1263425"/>
            <a:ext cx="2231825" cy="38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 b="9158" l="31596" r="46951" t="22032"/>
          <a:stretch/>
        </p:blipFill>
        <p:spPr>
          <a:xfrm>
            <a:off x="564375" y="1265125"/>
            <a:ext cx="2231825" cy="38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3590175" y="835050"/>
            <a:ext cx="48915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tendrá la funcionalidad de poder modificar un artículo en venta por un usuario de la aplicación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9605" l="39204" r="39211" t="21637"/>
          <a:stretch/>
        </p:blipFill>
        <p:spPr>
          <a:xfrm>
            <a:off x="461750" y="570775"/>
            <a:ext cx="2642300" cy="42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3684000" y="219425"/>
            <a:ext cx="48819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mostrará las información de los perfiles de los usuarios. Se piensa utilizar un collapseToolBar y cambiar los botones por iconos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9580" l="39335" r="39320" t="21987"/>
          <a:stretch/>
        </p:blipFill>
        <p:spPr>
          <a:xfrm>
            <a:off x="474575" y="423275"/>
            <a:ext cx="2642300" cy="44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3567300" y="668650"/>
            <a:ext cx="48915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tendrá la funcionalidad de ser el perfil de un usuario que tenga artículos en venta, se podrá también observar un ranking o calificación de los artículos que vende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9506" l="40540" r="38311" t="21509"/>
          <a:stretch/>
        </p:blipFill>
        <p:spPr>
          <a:xfrm>
            <a:off x="487400" y="564375"/>
            <a:ext cx="2719276" cy="43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3784650" y="223950"/>
            <a:ext cx="46299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representará las publicaciones hechas por algún usuario.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12123" l="44722" r="34191" t="22061"/>
          <a:stretch/>
        </p:blipFill>
        <p:spPr>
          <a:xfrm>
            <a:off x="397625" y="359150"/>
            <a:ext cx="2847524" cy="455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1885525" y="1770150"/>
            <a:ext cx="63108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Landing Page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" y="0"/>
            <a:ext cx="9108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" y="0"/>
            <a:ext cx="9108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3533025" y="229275"/>
            <a:ext cx="48915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tendrá la funcionalidad de realizar el login de los usuarios a la aplicación.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4">
            <a:alphaModFix/>
          </a:blip>
          <a:srcRect b="9208" l="39565" r="39321" t="24209"/>
          <a:stretch/>
        </p:blipFill>
        <p:spPr>
          <a:xfrm>
            <a:off x="461750" y="391225"/>
            <a:ext cx="2770575" cy="44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6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6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" y="0"/>
            <a:ext cx="9108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/>
        </p:nvSpPr>
        <p:spPr>
          <a:xfrm>
            <a:off x="5327525" y="905425"/>
            <a:ext cx="33936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Estos dos activities se encargan de registrar a la persona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8974" l="39439" r="39292" t="23853"/>
          <a:stretch/>
        </p:blipFill>
        <p:spPr>
          <a:xfrm>
            <a:off x="243700" y="595938"/>
            <a:ext cx="2257474" cy="39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b="9177" l="39286" r="39174" t="24173"/>
          <a:stretch/>
        </p:blipFill>
        <p:spPr>
          <a:xfrm>
            <a:off x="2727888" y="595938"/>
            <a:ext cx="2372925" cy="39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3714200" y="219425"/>
            <a:ext cx="51030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mostrará la información de la aplicación y sus desarrolladores.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8968" l="40100" r="39651" t="23750"/>
          <a:stretch/>
        </p:blipFill>
        <p:spPr>
          <a:xfrm>
            <a:off x="513775" y="287838"/>
            <a:ext cx="2627126" cy="456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3563225" y="152400"/>
            <a:ext cx="51234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permitirá a los usuarios realizar búsquedas de artículos que serán referenciadas desde las páginas de eBay y Amazon. Se espera usar un recyclerview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8678" l="43195" r="35127" t="24148"/>
          <a:stretch/>
        </p:blipFill>
        <p:spPr>
          <a:xfrm>
            <a:off x="538725" y="152400"/>
            <a:ext cx="2834699" cy="47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 b="7483" l="38884" r="40337" t="25698"/>
          <a:stretch/>
        </p:blipFill>
        <p:spPr>
          <a:xfrm>
            <a:off x="538750" y="352725"/>
            <a:ext cx="2783376" cy="44380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3544450" y="812200"/>
            <a:ext cx="48915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tendrá la funcionalidad de buscar las tiendas donde se pueden encontrar el </a:t>
            </a:r>
            <a:r>
              <a:rPr lang="es-419"/>
              <a:t>artículo</a:t>
            </a:r>
            <a:r>
              <a:rPr lang="es-419"/>
              <a:t> seleccionado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623600" y="152400"/>
            <a:ext cx="5183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mostrará la información de los artículos publicados por usuarios. Se espera usar un collapseToolBar para la imagen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 b="12201" l="46222" r="33055" t="21122"/>
          <a:stretch/>
        </p:blipFill>
        <p:spPr>
          <a:xfrm>
            <a:off x="436100" y="282175"/>
            <a:ext cx="2783400" cy="45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3590175" y="731500"/>
            <a:ext cx="48915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tendrá la funcionalidad de mostrar información de una tienda donde se puede encontrar un </a:t>
            </a:r>
            <a:r>
              <a:rPr lang="es-419"/>
              <a:t>artículo</a:t>
            </a:r>
            <a:r>
              <a:rPr lang="es-419"/>
              <a:t>, así como localización y otros </a:t>
            </a:r>
            <a:r>
              <a:rPr lang="es-419"/>
              <a:t>artículos</a:t>
            </a:r>
            <a:r>
              <a:rPr lang="es-419"/>
              <a:t> que vende, se espera usar un collapseToolBar con la imagen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11705" l="45878" r="33011" t="21216"/>
          <a:stretch/>
        </p:blipFill>
        <p:spPr>
          <a:xfrm>
            <a:off x="423275" y="346325"/>
            <a:ext cx="2924500" cy="455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/>
        </p:nvSpPr>
        <p:spPr>
          <a:xfrm>
            <a:off x="3841625" y="1075100"/>
            <a:ext cx="48915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Este activity tendrá la funcionalidad de ser un chat entre el vendedor y los compradores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5" y="152400"/>
            <a:ext cx="26975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